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50" r:id="rId2"/>
    <p:sldId id="352" r:id="rId3"/>
    <p:sldId id="357" r:id="rId4"/>
    <p:sldId id="351" r:id="rId5"/>
    <p:sldId id="302" r:id="rId6"/>
    <p:sldId id="358" r:id="rId7"/>
    <p:sldId id="303" r:id="rId8"/>
    <p:sldId id="359" r:id="rId9"/>
    <p:sldId id="343" r:id="rId10"/>
    <p:sldId id="360" r:id="rId11"/>
    <p:sldId id="397" r:id="rId12"/>
    <p:sldId id="305" r:id="rId13"/>
    <p:sldId id="306" r:id="rId14"/>
    <p:sldId id="417" r:id="rId15"/>
    <p:sldId id="396" r:id="rId16"/>
    <p:sldId id="304" r:id="rId17"/>
    <p:sldId id="437" r:id="rId18"/>
    <p:sldId id="309" r:id="rId19"/>
    <p:sldId id="354" r:id="rId20"/>
    <p:sldId id="355" r:id="rId21"/>
    <p:sldId id="356" r:id="rId22"/>
    <p:sldId id="395" r:id="rId23"/>
    <p:sldId id="312" r:id="rId24"/>
    <p:sldId id="313" r:id="rId25"/>
    <p:sldId id="431" r:id="rId26"/>
    <p:sldId id="394" r:id="rId27"/>
    <p:sldId id="314" r:id="rId28"/>
    <p:sldId id="315" r:id="rId29"/>
    <p:sldId id="393" r:id="rId30"/>
    <p:sldId id="418" r:id="rId31"/>
    <p:sldId id="318" r:id="rId32"/>
    <p:sldId id="307" r:id="rId33"/>
    <p:sldId id="320" r:id="rId34"/>
    <p:sldId id="392" r:id="rId35"/>
    <p:sldId id="430" r:id="rId36"/>
    <p:sldId id="321" r:id="rId37"/>
    <p:sldId id="322" r:id="rId38"/>
    <p:sldId id="323" r:id="rId39"/>
    <p:sldId id="425" r:id="rId40"/>
    <p:sldId id="363" r:id="rId41"/>
    <p:sldId id="390" r:id="rId42"/>
    <p:sldId id="426" r:id="rId43"/>
    <p:sldId id="385" r:id="rId44"/>
    <p:sldId id="424" r:id="rId45"/>
    <p:sldId id="364" r:id="rId46"/>
    <p:sldId id="391" r:id="rId47"/>
    <p:sldId id="398" r:id="rId48"/>
    <p:sldId id="365" r:id="rId49"/>
    <p:sldId id="389" r:id="rId50"/>
    <p:sldId id="366" r:id="rId51"/>
    <p:sldId id="429" r:id="rId52"/>
    <p:sldId id="386" r:id="rId53"/>
    <p:sldId id="399" r:id="rId54"/>
    <p:sldId id="367" r:id="rId55"/>
    <p:sldId id="387" r:id="rId56"/>
    <p:sldId id="368" r:id="rId57"/>
    <p:sldId id="388" r:id="rId58"/>
    <p:sldId id="369" r:id="rId59"/>
    <p:sldId id="400" r:id="rId60"/>
    <p:sldId id="370" r:id="rId61"/>
    <p:sldId id="423" r:id="rId62"/>
    <p:sldId id="371" r:id="rId63"/>
    <p:sldId id="422" r:id="rId64"/>
    <p:sldId id="427" r:id="rId65"/>
    <p:sldId id="372" r:id="rId66"/>
    <p:sldId id="435" r:id="rId67"/>
    <p:sldId id="421" r:id="rId68"/>
    <p:sldId id="373" r:id="rId69"/>
    <p:sldId id="440" r:id="rId70"/>
    <p:sldId id="419" r:id="rId71"/>
    <p:sldId id="439" r:id="rId72"/>
    <p:sldId id="374" r:id="rId73"/>
    <p:sldId id="420" r:id="rId74"/>
    <p:sldId id="434" r:id="rId75"/>
    <p:sldId id="415" r:id="rId76"/>
    <p:sldId id="433" r:id="rId77"/>
    <p:sldId id="375" r:id="rId78"/>
    <p:sldId id="414" r:id="rId79"/>
    <p:sldId id="432" r:id="rId80"/>
    <p:sldId id="376" r:id="rId81"/>
    <p:sldId id="413" r:id="rId82"/>
    <p:sldId id="377" r:id="rId83"/>
    <p:sldId id="412" r:id="rId84"/>
    <p:sldId id="378" r:id="rId85"/>
    <p:sldId id="411" r:id="rId86"/>
    <p:sldId id="379" r:id="rId87"/>
    <p:sldId id="405" r:id="rId88"/>
    <p:sldId id="408" r:id="rId89"/>
    <p:sldId id="380" r:id="rId90"/>
    <p:sldId id="438" r:id="rId91"/>
    <p:sldId id="404" r:id="rId92"/>
    <p:sldId id="436" r:id="rId93"/>
    <p:sldId id="381" r:id="rId94"/>
    <p:sldId id="410" r:id="rId95"/>
    <p:sldId id="402" r:id="rId96"/>
    <p:sldId id="409" r:id="rId97"/>
    <p:sldId id="382" r:id="rId98"/>
    <p:sldId id="406" r:id="rId99"/>
    <p:sldId id="403" r:id="rId100"/>
    <p:sldId id="407" r:id="rId101"/>
    <p:sldId id="383" r:id="rId102"/>
    <p:sldId id="401" r:id="rId103"/>
    <p:sldId id="384" r:id="rId104"/>
    <p:sldId id="362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3" autoAdjust="0"/>
    <p:restoredTop sz="94615" autoAdjust="0"/>
  </p:normalViewPr>
  <p:slideViewPr>
    <p:cSldViewPr>
      <p:cViewPr varScale="1">
        <p:scale>
          <a:sx n="73" d="100"/>
          <a:sy n="73" d="100"/>
        </p:scale>
        <p:origin x="5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75741-A838-46DC-B726-A54C43B24454}" type="datetimeFigureOut">
              <a:rPr lang="en-GB" smtClean="0"/>
              <a:t>25/06/2019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E2F08-D6CF-4E84-8A2E-FBBA4F7A9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30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E2F08-D6CF-4E84-8A2E-FBBA4F7A98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09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E2F08-D6CF-4E84-8A2E-FBBA4F7A982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54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1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5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0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5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9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5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0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0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6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76C1-B95B-45A6-86AB-4AC047BBF8C2}" type="datetimeFigureOut">
              <a:rPr lang="en-GB" smtClean="0"/>
              <a:t>25/06/2019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AD47-1CDA-4C4A-90B1-9FBF7F4297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0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3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Killylea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Primary School</a:t>
            </a:r>
          </a:p>
          <a:p>
            <a:pPr marL="0" indent="0" algn="ctr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0"/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This is our life – so far!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39236" cy="11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00758"/>
            <a:ext cx="6768752" cy="4512502"/>
          </a:xfrm>
          <a:prstGeom prst="rect">
            <a:avLst/>
          </a:prstGeom>
        </p:spPr>
      </p:pic>
      <p:pic>
        <p:nvPicPr>
          <p:cNvPr id="5" name="9 Tightrop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5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7450" r="10800" b="2751"/>
          <a:stretch/>
        </p:blipFill>
        <p:spPr>
          <a:xfrm>
            <a:off x="323528" y="607006"/>
            <a:ext cx="4265613" cy="5313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/>
          <a:stretch/>
        </p:blipFill>
        <p:spPr>
          <a:xfrm rot="5400000">
            <a:off x="4046150" y="1256592"/>
            <a:ext cx="5641955" cy="40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8500" b="16401"/>
          <a:stretch/>
        </p:blipFill>
        <p:spPr>
          <a:xfrm>
            <a:off x="1619672" y="188640"/>
            <a:ext cx="6408712" cy="62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389" r="16926" b="1569"/>
          <a:stretch/>
        </p:blipFill>
        <p:spPr>
          <a:xfrm>
            <a:off x="539552" y="188640"/>
            <a:ext cx="7920880" cy="65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565" y="1385773"/>
            <a:ext cx="5544618" cy="4158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2958" r="10529" b="23100"/>
          <a:stretch/>
        </p:blipFill>
        <p:spPr>
          <a:xfrm rot="5400000">
            <a:off x="3965557" y="1299139"/>
            <a:ext cx="5544618" cy="43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r="8001"/>
          <a:stretch/>
        </p:blipFill>
        <p:spPr>
          <a:xfrm rot="5400000">
            <a:off x="1648807" y="519546"/>
            <a:ext cx="6048672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201" r="6689" b="3932"/>
          <a:stretch/>
        </p:blipFill>
        <p:spPr>
          <a:xfrm>
            <a:off x="395535" y="1124744"/>
            <a:ext cx="8379297" cy="5305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6632"/>
            <a:ext cx="83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As this chapter ends, a new one begins!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877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7" y="259790"/>
            <a:ext cx="8354072" cy="6265554"/>
          </a:xfrm>
        </p:spPr>
      </p:pic>
    </p:spTree>
    <p:extLst>
      <p:ext uri="{BB962C8B-B14F-4D97-AF65-F5344CB8AC3E}">
        <p14:creationId xmlns:p14="http://schemas.microsoft.com/office/powerpoint/2010/main" val="26344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1679" y="1052737"/>
            <a:ext cx="6336705" cy="4752528"/>
          </a:xfrm>
        </p:spPr>
      </p:pic>
    </p:spTree>
    <p:extLst>
      <p:ext uri="{BB962C8B-B14F-4D97-AF65-F5344CB8AC3E}">
        <p14:creationId xmlns:p14="http://schemas.microsoft.com/office/powerpoint/2010/main" val="23646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60481" cy="6495361"/>
          </a:xfrm>
        </p:spPr>
      </p:pic>
    </p:spTree>
    <p:extLst>
      <p:ext uri="{BB962C8B-B14F-4D97-AF65-F5344CB8AC3E}">
        <p14:creationId xmlns:p14="http://schemas.microsoft.com/office/powerpoint/2010/main" val="36737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8829"/>
            <a:ext cx="79688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3" t="19340" r="24642" b="4221"/>
          <a:stretch/>
        </p:blipFill>
        <p:spPr>
          <a:xfrm>
            <a:off x="323528" y="332656"/>
            <a:ext cx="3816424" cy="6075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191" r="25181" b="1600"/>
          <a:stretch/>
        </p:blipFill>
        <p:spPr>
          <a:xfrm>
            <a:off x="4283968" y="489898"/>
            <a:ext cx="467078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t="18929" r="35921" b="12428"/>
          <a:stretch/>
        </p:blipFill>
        <p:spPr bwMode="auto">
          <a:xfrm rot="410299">
            <a:off x="4608124" y="627307"/>
            <a:ext cx="407963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r="1017"/>
          <a:stretch/>
        </p:blipFill>
        <p:spPr>
          <a:xfrm rot="1766347">
            <a:off x="782227" y="1320177"/>
            <a:ext cx="4064175" cy="35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8134" r="25851" b="6250"/>
          <a:stretch/>
        </p:blipFill>
        <p:spPr bwMode="auto">
          <a:xfrm>
            <a:off x="611560" y="332655"/>
            <a:ext cx="8136904" cy="653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7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4638" y="1055042"/>
            <a:ext cx="6394723" cy="4796042"/>
          </a:xfrm>
        </p:spPr>
      </p:pic>
    </p:spTree>
    <p:extLst>
      <p:ext uri="{BB962C8B-B14F-4D97-AF65-F5344CB8AC3E}">
        <p14:creationId xmlns:p14="http://schemas.microsoft.com/office/powerpoint/2010/main" val="9599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3553" r="4541" b="4591"/>
          <a:stretch/>
        </p:blipFill>
        <p:spPr>
          <a:xfrm>
            <a:off x="1907704" y="23070"/>
            <a:ext cx="5789456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2201" r="13601" b="16401"/>
          <a:stretch/>
        </p:blipFill>
        <p:spPr>
          <a:xfrm>
            <a:off x="539552" y="476672"/>
            <a:ext cx="4030066" cy="5709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6497" y="1408218"/>
            <a:ext cx="5733256" cy="38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18310" r="24344" b="11051"/>
          <a:stretch/>
        </p:blipFill>
        <p:spPr bwMode="auto">
          <a:xfrm>
            <a:off x="179512" y="260648"/>
            <a:ext cx="8712968" cy="635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4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9845" y="1616820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10800" r="14301" b="-400"/>
          <a:stretch/>
        </p:blipFill>
        <p:spPr>
          <a:xfrm rot="5400000">
            <a:off x="-360547" y="1232755"/>
            <a:ext cx="54005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9051" r="25588" b="2750"/>
          <a:stretch/>
        </p:blipFill>
        <p:spPr>
          <a:xfrm>
            <a:off x="323528" y="374928"/>
            <a:ext cx="3888432" cy="6048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3990" r="388" b="13288"/>
          <a:stretch/>
        </p:blipFill>
        <p:spPr>
          <a:xfrm rot="5400000">
            <a:off x="3601225" y="1345702"/>
            <a:ext cx="6048672" cy="41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15"/>
          <a:stretch/>
        </p:blipFill>
        <p:spPr>
          <a:xfrm>
            <a:off x="1619672" y="385116"/>
            <a:ext cx="5832648" cy="62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3722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24002" r="29745" b="19999"/>
          <a:stretch/>
        </p:blipFill>
        <p:spPr>
          <a:xfrm rot="5400000">
            <a:off x="3830317" y="1218355"/>
            <a:ext cx="594786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5" t="26409" r="23917" b="11594"/>
          <a:stretch/>
        </p:blipFill>
        <p:spPr bwMode="auto">
          <a:xfrm>
            <a:off x="611560" y="404664"/>
            <a:ext cx="7992888" cy="613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2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13236" b="25110"/>
          <a:stretch/>
        </p:blipFill>
        <p:spPr>
          <a:xfrm>
            <a:off x="683568" y="620688"/>
            <a:ext cx="806138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7778" y="973882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14342" r="46364" b="24852"/>
          <a:stretch/>
        </p:blipFill>
        <p:spPr>
          <a:xfrm rot="5400000">
            <a:off x="4282050" y="1179930"/>
            <a:ext cx="4968553" cy="47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 r="12353" b="4374"/>
          <a:stretch/>
        </p:blipFill>
        <p:spPr>
          <a:xfrm rot="5400000">
            <a:off x="-706138" y="1149553"/>
            <a:ext cx="6010796" cy="4520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b="8936"/>
          <a:stretch/>
        </p:blipFill>
        <p:spPr>
          <a:xfrm rot="5400000">
            <a:off x="3956596" y="1210068"/>
            <a:ext cx="6013905" cy="43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r="19511"/>
          <a:stretch/>
        </p:blipFill>
        <p:spPr>
          <a:xfrm>
            <a:off x="2411760" y="548680"/>
            <a:ext cx="439248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1151" r="16401" b="9049"/>
          <a:stretch/>
        </p:blipFill>
        <p:spPr>
          <a:xfrm>
            <a:off x="539552" y="620688"/>
            <a:ext cx="3600400" cy="5472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0506" y="1613925"/>
            <a:ext cx="5229200" cy="34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3" y="332654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6289" r="27740" b="-1672"/>
          <a:stretch/>
        </p:blipFill>
        <p:spPr>
          <a:xfrm>
            <a:off x="1331640" y="116631"/>
            <a:ext cx="7001560" cy="67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16553" b="9688"/>
          <a:stretch/>
        </p:blipFill>
        <p:spPr>
          <a:xfrm rot="5400000">
            <a:off x="3706219" y="1414459"/>
            <a:ext cx="6124048" cy="36724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11108"/>
          <a:stretch/>
        </p:blipFill>
        <p:spPr>
          <a:xfrm rot="5400000">
            <a:off x="-569896" y="1154071"/>
            <a:ext cx="6120680" cy="41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0843" r="12952" b="13754"/>
          <a:stretch/>
        </p:blipFill>
        <p:spPr>
          <a:xfrm>
            <a:off x="251520" y="260648"/>
            <a:ext cx="8640960" cy="6411593"/>
          </a:xfrm>
        </p:spPr>
      </p:pic>
    </p:spTree>
    <p:extLst>
      <p:ext uri="{BB962C8B-B14F-4D97-AF65-F5344CB8AC3E}">
        <p14:creationId xmlns:p14="http://schemas.microsoft.com/office/powerpoint/2010/main" val="24939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33877" r="37553" b="9207"/>
          <a:stretch/>
        </p:blipFill>
        <p:spPr bwMode="auto">
          <a:xfrm>
            <a:off x="1823176" y="1"/>
            <a:ext cx="5629143" cy="67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0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0002"/>
            <a:ext cx="8668488" cy="6501366"/>
          </a:xfrm>
        </p:spPr>
      </p:pic>
    </p:spTree>
    <p:extLst>
      <p:ext uri="{BB962C8B-B14F-4D97-AF65-F5344CB8AC3E}">
        <p14:creationId xmlns:p14="http://schemas.microsoft.com/office/powerpoint/2010/main" val="396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7" y="404664"/>
            <a:ext cx="8142253" cy="6106690"/>
          </a:xfrm>
        </p:spPr>
      </p:pic>
    </p:spTree>
    <p:extLst>
      <p:ext uri="{BB962C8B-B14F-4D97-AF65-F5344CB8AC3E}">
        <p14:creationId xmlns:p14="http://schemas.microsoft.com/office/powerpoint/2010/main" val="15412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2188" y="1048172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/>
          <a:stretch/>
        </p:blipFill>
        <p:spPr>
          <a:xfrm>
            <a:off x="827584" y="260647"/>
            <a:ext cx="7560840" cy="63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10101" r="15000" b="18500"/>
          <a:stretch/>
        </p:blipFill>
        <p:spPr>
          <a:xfrm>
            <a:off x="539552" y="476672"/>
            <a:ext cx="3964676" cy="561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3928" y="1412776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"/>
          <a:stretch/>
        </p:blipFill>
        <p:spPr>
          <a:xfrm>
            <a:off x="611560" y="620688"/>
            <a:ext cx="8100900" cy="55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26812" r="22382" b="14855"/>
          <a:stretch/>
        </p:blipFill>
        <p:spPr bwMode="auto">
          <a:xfrm>
            <a:off x="251520" y="836712"/>
            <a:ext cx="857463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5014" r="10865" b="2366"/>
          <a:stretch/>
        </p:blipFill>
        <p:spPr>
          <a:xfrm rot="5400000">
            <a:off x="1454553" y="857817"/>
            <a:ext cx="652292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7344" y="1342997"/>
            <a:ext cx="6305225" cy="4203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1890" y="1352907"/>
            <a:ext cx="637270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01568" cy="60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/>
          <a:stretch/>
        </p:blipFill>
        <p:spPr>
          <a:xfrm>
            <a:off x="1475655" y="404664"/>
            <a:ext cx="681930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020" y="1336204"/>
            <a:ext cx="6021288" cy="4014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2466" y="1336205"/>
            <a:ext cx="6021289" cy="40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454" y="88565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8400" r="16001" b="12851"/>
          <a:stretch/>
        </p:blipFill>
        <p:spPr>
          <a:xfrm>
            <a:off x="395536" y="398944"/>
            <a:ext cx="4033814" cy="5932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00" y="1416792"/>
            <a:ext cx="6237312" cy="4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5961" y="1362144"/>
            <a:ext cx="6176927" cy="4117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5885" y="1379012"/>
            <a:ext cx="615668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20423" r="41537" b="11956"/>
          <a:stretch/>
        </p:blipFill>
        <p:spPr bwMode="auto">
          <a:xfrm>
            <a:off x="179512" y="332656"/>
            <a:ext cx="3384376" cy="61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2" t="16682" r="36736" b="22579"/>
          <a:stretch/>
        </p:blipFill>
        <p:spPr bwMode="auto">
          <a:xfrm>
            <a:off x="4067944" y="190670"/>
            <a:ext cx="4968552" cy="64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2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DCIM\100KM001\PICT42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08912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6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00960" cy="60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7557" y="1265892"/>
            <a:ext cx="6066509" cy="4044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7905" y="1335224"/>
            <a:ext cx="6048670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5350"/>
          <a:stretch/>
        </p:blipFill>
        <p:spPr>
          <a:xfrm>
            <a:off x="1043608" y="260648"/>
            <a:ext cx="6840760" cy="63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606" y="1230664"/>
            <a:ext cx="637270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8050" y="1257076"/>
            <a:ext cx="6341015" cy="42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521020" cy="56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6635" y="1504866"/>
            <a:ext cx="5345236" cy="4008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995936" cy="53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1951" y="1580458"/>
            <a:ext cx="5760641" cy="38411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8001" r="19200" b="14300"/>
          <a:stretch/>
        </p:blipFill>
        <p:spPr>
          <a:xfrm>
            <a:off x="467544" y="597827"/>
            <a:ext cx="3744416" cy="58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2583" y="1328766"/>
            <a:ext cx="5976664" cy="3984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2475" y="1366500"/>
            <a:ext cx="6093296" cy="40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4" r="13423"/>
          <a:stretch/>
        </p:blipFill>
        <p:spPr>
          <a:xfrm>
            <a:off x="251521" y="620688"/>
            <a:ext cx="8687006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9951" r="8798" b="8659"/>
          <a:stretch/>
        </p:blipFill>
        <p:spPr>
          <a:xfrm rot="5400000">
            <a:off x="-814045" y="1380887"/>
            <a:ext cx="6235586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893" y="1304764"/>
            <a:ext cx="6264694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hared Ed Photos 2018-19\7 Shed W5 visit 3.5.19\W5 visit 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27641" r="23509" b="12138"/>
          <a:stretch/>
        </p:blipFill>
        <p:spPr bwMode="auto">
          <a:xfrm>
            <a:off x="395042" y="1124744"/>
            <a:ext cx="840862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6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9838" r="2750" b="2750"/>
          <a:stretch/>
        </p:blipFill>
        <p:spPr>
          <a:xfrm>
            <a:off x="323528" y="476672"/>
            <a:ext cx="860982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20598" r="19740" b="16304"/>
          <a:stretch/>
        </p:blipFill>
        <p:spPr bwMode="auto">
          <a:xfrm>
            <a:off x="323528" y="1196752"/>
            <a:ext cx="86624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6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hared Ed Photos 2018-19\7 Shed W5 visit 3.5.19\W5 visit 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/>
          <a:stretch/>
        </p:blipFill>
        <p:spPr>
          <a:xfrm rot="5400000">
            <a:off x="1595798" y="1148618"/>
            <a:ext cx="62404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t="2327" r="9641" b="2990"/>
          <a:stretch/>
        </p:blipFill>
        <p:spPr>
          <a:xfrm rot="5400000">
            <a:off x="1485149" y="467179"/>
            <a:ext cx="624571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8436" y="1376262"/>
            <a:ext cx="5831624" cy="388843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362"/>
          <a:stretch/>
        </p:blipFill>
        <p:spPr>
          <a:xfrm>
            <a:off x="251520" y="522436"/>
            <a:ext cx="4104456" cy="57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Shared Ed Photos 2018-19\5 Shed DPS 1.3.19 Floating &amp; Sinking\IMG_3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6593" y="1556792"/>
            <a:ext cx="604867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15049" r="7690" b="1"/>
          <a:stretch/>
        </p:blipFill>
        <p:spPr>
          <a:xfrm rot="5400000">
            <a:off x="3928940" y="1367332"/>
            <a:ext cx="5553472" cy="4411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800284">
            <a:off x="2696318" y="4339973"/>
            <a:ext cx="551204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18662" r="44794" b="19565"/>
          <a:stretch/>
        </p:blipFill>
        <p:spPr bwMode="auto">
          <a:xfrm>
            <a:off x="1259632" y="332655"/>
            <a:ext cx="6985543" cy="639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892" y="1232755"/>
            <a:ext cx="6264696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9450" r="8651" b="3927"/>
          <a:stretch/>
        </p:blipFill>
        <p:spPr>
          <a:xfrm rot="5400000">
            <a:off x="-727339" y="1167499"/>
            <a:ext cx="6264696" cy="4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4251"/>
            <a:ext cx="831946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t="20951" r="20046" b="14312"/>
          <a:stretch/>
        </p:blipFill>
        <p:spPr bwMode="auto">
          <a:xfrm>
            <a:off x="342884" y="908720"/>
            <a:ext cx="867254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332656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20598" r="25443" b="15217"/>
          <a:stretch/>
        </p:blipFill>
        <p:spPr bwMode="auto">
          <a:xfrm>
            <a:off x="179512" y="404664"/>
            <a:ext cx="8784976" cy="585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31692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1128" r="20759" b="12680"/>
          <a:stretch/>
        </p:blipFill>
        <p:spPr bwMode="auto">
          <a:xfrm>
            <a:off x="323528" y="637998"/>
            <a:ext cx="848290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17501" r="6357" b="10904"/>
          <a:stretch/>
        </p:blipFill>
        <p:spPr>
          <a:xfrm>
            <a:off x="323528" y="980280"/>
            <a:ext cx="4135438" cy="4897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452" y="1503039"/>
            <a:ext cx="5777880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11956"/>
          <a:stretch/>
        </p:blipFill>
        <p:spPr>
          <a:xfrm rot="5400000">
            <a:off x="1419318" y="647988"/>
            <a:ext cx="673741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556" y="1338232"/>
            <a:ext cx="5472607" cy="410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8001" r="14563" b="10101"/>
          <a:stretch/>
        </p:blipFill>
        <p:spPr>
          <a:xfrm rot="10800000">
            <a:off x="4716016" y="631965"/>
            <a:ext cx="4165608" cy="55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10087"/>
          <a:stretch/>
        </p:blipFill>
        <p:spPr>
          <a:xfrm>
            <a:off x="1043607" y="332656"/>
            <a:ext cx="747713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144" y="1109319"/>
            <a:ext cx="6213309" cy="4659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5505" y="1513287"/>
            <a:ext cx="4836538" cy="36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6" r="16393"/>
          <a:stretch/>
        </p:blipFill>
        <p:spPr>
          <a:xfrm rot="5400000">
            <a:off x="1264138" y="422430"/>
            <a:ext cx="664633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701" y="1216909"/>
            <a:ext cx="5921896" cy="4441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2" t="1701"/>
          <a:stretch/>
        </p:blipFill>
        <p:spPr>
          <a:xfrm>
            <a:off x="5004048" y="469816"/>
            <a:ext cx="394953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69" r="8263" b="1569"/>
          <a:stretch/>
        </p:blipFill>
        <p:spPr>
          <a:xfrm>
            <a:off x="611560" y="260648"/>
            <a:ext cx="80499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8001" r="16400" b="16401"/>
          <a:stretch/>
        </p:blipFill>
        <p:spPr>
          <a:xfrm rot="5400000">
            <a:off x="3992070" y="1027372"/>
            <a:ext cx="5704452" cy="440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852" y="1037339"/>
            <a:ext cx="5762911" cy="43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750" r="5113" b="9051"/>
          <a:stretch/>
        </p:blipFill>
        <p:spPr>
          <a:xfrm>
            <a:off x="1259632" y="116632"/>
            <a:ext cx="6912768" cy="65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17313"/>
          <a:stretch/>
        </p:blipFill>
        <p:spPr>
          <a:xfrm>
            <a:off x="827584" y="260648"/>
            <a:ext cx="7416824" cy="63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1419"/>
            <a:ext cx="4342363" cy="578778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756" y="1298778"/>
            <a:ext cx="5959604" cy="39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1" t="18310" r="31657" b="9239"/>
          <a:stretch/>
        </p:blipFill>
        <p:spPr bwMode="auto">
          <a:xfrm>
            <a:off x="1468624" y="260648"/>
            <a:ext cx="6683852" cy="63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7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t="12663" r="7595" b="12478"/>
          <a:stretch/>
        </p:blipFill>
        <p:spPr>
          <a:xfrm rot="5400000">
            <a:off x="-606030" y="1262214"/>
            <a:ext cx="5760640" cy="4189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9551" r="24013" b="20600"/>
          <a:stretch/>
        </p:blipFill>
        <p:spPr>
          <a:xfrm rot="5400000">
            <a:off x="3923928" y="1215373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20246" r="20351" b="11798"/>
          <a:stretch/>
        </p:blipFill>
        <p:spPr bwMode="auto">
          <a:xfrm>
            <a:off x="323528" y="620688"/>
            <a:ext cx="8712968" cy="55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569" r="9052" b="3932"/>
          <a:stretch/>
        </p:blipFill>
        <p:spPr>
          <a:xfrm>
            <a:off x="395536" y="332655"/>
            <a:ext cx="8280920" cy="60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7135" y="1247335"/>
            <a:ext cx="5589240" cy="4191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36290" r="15578"/>
          <a:stretch/>
        </p:blipFill>
        <p:spPr>
          <a:xfrm rot="5400000">
            <a:off x="3833031" y="1399084"/>
            <a:ext cx="594243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2455" y="1352770"/>
            <a:ext cx="5423926" cy="4067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7152" y="1352771"/>
            <a:ext cx="5423927" cy="40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266474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0"/>
          <a:stretch/>
        </p:blipFill>
        <p:spPr>
          <a:xfrm>
            <a:off x="3203848" y="1340768"/>
            <a:ext cx="5616624" cy="49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76456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r="8167" b="29341"/>
          <a:stretch/>
        </p:blipFill>
        <p:spPr>
          <a:xfrm rot="5400000">
            <a:off x="-507754" y="1235945"/>
            <a:ext cx="5839027" cy="40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9051" r="12200" b="15350"/>
          <a:stretch/>
        </p:blipFill>
        <p:spPr>
          <a:xfrm rot="5400000">
            <a:off x="4180795" y="1085495"/>
            <a:ext cx="5115757" cy="43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7054</TotalTime>
  <Words>23</Words>
  <Application>Microsoft Office PowerPoint</Application>
  <PresentationFormat>On-screen Show (4:3)</PresentationFormat>
  <Paragraphs>13</Paragraphs>
  <Slides>104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Arial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Marcus Murray</dc:title>
  <dc:creator>Pam</dc:creator>
  <cp:lastModifiedBy>S GRAHAM</cp:lastModifiedBy>
  <cp:revision>109</cp:revision>
  <dcterms:created xsi:type="dcterms:W3CDTF">2015-06-16T22:04:49Z</dcterms:created>
  <dcterms:modified xsi:type="dcterms:W3CDTF">2019-06-25T13:10:32Z</dcterms:modified>
</cp:coreProperties>
</file>