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0" r:id="rId1"/>
  </p:sldMasterIdLst>
  <p:notesMasterIdLst>
    <p:notesMasterId r:id="rId98"/>
  </p:notesMasterIdLst>
  <p:sldIdLst>
    <p:sldId id="256" r:id="rId2"/>
    <p:sldId id="370" r:id="rId3"/>
    <p:sldId id="371" r:id="rId4"/>
    <p:sldId id="372" r:id="rId5"/>
    <p:sldId id="263" r:id="rId6"/>
    <p:sldId id="267" r:id="rId7"/>
    <p:sldId id="336" r:id="rId8"/>
    <p:sldId id="297" r:id="rId9"/>
    <p:sldId id="362" r:id="rId10"/>
    <p:sldId id="360" r:id="rId11"/>
    <p:sldId id="299" r:id="rId12"/>
    <p:sldId id="361" r:id="rId13"/>
    <p:sldId id="364" r:id="rId14"/>
    <p:sldId id="365" r:id="rId15"/>
    <p:sldId id="300" r:id="rId16"/>
    <p:sldId id="357" r:id="rId17"/>
    <p:sldId id="358" r:id="rId18"/>
    <p:sldId id="359" r:id="rId19"/>
    <p:sldId id="356" r:id="rId20"/>
    <p:sldId id="301" r:id="rId21"/>
    <p:sldId id="354" r:id="rId22"/>
    <p:sldId id="355" r:id="rId23"/>
    <p:sldId id="298" r:id="rId24"/>
    <p:sldId id="353" r:id="rId25"/>
    <p:sldId id="330" r:id="rId26"/>
    <p:sldId id="367" r:id="rId27"/>
    <p:sldId id="333" r:id="rId28"/>
    <p:sldId id="352" r:id="rId29"/>
    <p:sldId id="366" r:id="rId30"/>
    <p:sldId id="332" r:id="rId31"/>
    <p:sldId id="266" r:id="rId32"/>
    <p:sldId id="273" r:id="rId33"/>
    <p:sldId id="274" r:id="rId34"/>
    <p:sldId id="275" r:id="rId35"/>
    <p:sldId id="276" r:id="rId36"/>
    <p:sldId id="278" r:id="rId37"/>
    <p:sldId id="279" r:id="rId38"/>
    <p:sldId id="268" r:id="rId39"/>
    <p:sldId id="337" r:id="rId40"/>
    <p:sldId id="338" r:id="rId41"/>
    <p:sldId id="277" r:id="rId42"/>
    <p:sldId id="288" r:id="rId43"/>
    <p:sldId id="269" r:id="rId44"/>
    <p:sldId id="311" r:id="rId45"/>
    <p:sldId id="312" r:id="rId46"/>
    <p:sldId id="329" r:id="rId47"/>
    <p:sldId id="313" r:id="rId48"/>
    <p:sldId id="328" r:id="rId49"/>
    <p:sldId id="314" r:id="rId50"/>
    <p:sldId id="315" r:id="rId51"/>
    <p:sldId id="257" r:id="rId52"/>
    <p:sldId id="260" r:id="rId53"/>
    <p:sldId id="258" r:id="rId54"/>
    <p:sldId id="259" r:id="rId55"/>
    <p:sldId id="317" r:id="rId56"/>
    <p:sldId id="318" r:id="rId57"/>
    <p:sldId id="261" r:id="rId58"/>
    <p:sldId id="272" r:id="rId59"/>
    <p:sldId id="264" r:id="rId60"/>
    <p:sldId id="316" r:id="rId61"/>
    <p:sldId id="302" r:id="rId62"/>
    <p:sldId id="303" r:id="rId63"/>
    <p:sldId id="304" r:id="rId64"/>
    <p:sldId id="343" r:id="rId65"/>
    <p:sldId id="344" r:id="rId66"/>
    <p:sldId id="308" r:id="rId67"/>
    <p:sldId id="309" r:id="rId68"/>
    <p:sldId id="346" r:id="rId69"/>
    <p:sldId id="347" r:id="rId70"/>
    <p:sldId id="307" r:id="rId71"/>
    <p:sldId id="310" r:id="rId72"/>
    <p:sldId id="325" r:id="rId73"/>
    <p:sldId id="319" r:id="rId74"/>
    <p:sldId id="327" r:id="rId75"/>
    <p:sldId id="284" r:id="rId76"/>
    <p:sldId id="286" r:id="rId77"/>
    <p:sldId id="320" r:id="rId78"/>
    <p:sldId id="323" r:id="rId79"/>
    <p:sldId id="342" r:id="rId80"/>
    <p:sldId id="287" r:id="rId81"/>
    <p:sldId id="340" r:id="rId82"/>
    <p:sldId id="281" r:id="rId83"/>
    <p:sldId id="339" r:id="rId84"/>
    <p:sldId id="322" r:id="rId85"/>
    <p:sldId id="324" r:id="rId86"/>
    <p:sldId id="341" r:id="rId87"/>
    <p:sldId id="321" r:id="rId88"/>
    <p:sldId id="334" r:id="rId89"/>
    <p:sldId id="350" r:id="rId90"/>
    <p:sldId id="351" r:id="rId91"/>
    <p:sldId id="335" r:id="rId92"/>
    <p:sldId id="369" r:id="rId93"/>
    <p:sldId id="348" r:id="rId94"/>
    <p:sldId id="368" r:id="rId95"/>
    <p:sldId id="282" r:id="rId96"/>
    <p:sldId id="349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62" autoAdjust="0"/>
  </p:normalViewPr>
  <p:slideViewPr>
    <p:cSldViewPr>
      <p:cViewPr varScale="1">
        <p:scale>
          <a:sx n="74" d="100"/>
          <a:sy n="74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24CA-18E6-404F-98E2-FA9B19D4E40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934ED-CD08-4AC9-9507-6772522026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57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934ED-CD08-4AC9-9507-67725220262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1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5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31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45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6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9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4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1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8247-D2AA-40C9-AB18-3CDB80791E51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619A24-7617-48A9-AFA6-6F7177427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  <p:sldLayoutId id="2147485215" r:id="rId5"/>
    <p:sldLayoutId id="2147485216" r:id="rId6"/>
    <p:sldLayoutId id="2147485217" r:id="rId7"/>
    <p:sldLayoutId id="2147485218" r:id="rId8"/>
    <p:sldLayoutId id="2147485219" r:id="rId9"/>
    <p:sldLayoutId id="2147485220" r:id="rId10"/>
    <p:sldLayoutId id="2147485221" r:id="rId11"/>
    <p:sldLayoutId id="2147485222" r:id="rId12"/>
    <p:sldLayoutId id="2147485223" r:id="rId13"/>
    <p:sldLayoutId id="2147485224" r:id="rId14"/>
    <p:sldLayoutId id="2147485225" r:id="rId15"/>
    <p:sldLayoutId id="214748522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927" y="2450828"/>
            <a:ext cx="4824536" cy="2199277"/>
          </a:xfrm>
          <a:noFill/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STEM PROJECT 2019</a:t>
            </a:r>
            <a:endParaRPr lang="en-GB" sz="6000" b="1"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7164289" y="509565"/>
            <a:ext cx="1556000" cy="1543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577682"/>
            <a:ext cx="1562258" cy="151519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/>
          <a:stretch>
            <a:fillRect/>
          </a:stretch>
        </p:blipFill>
        <p:spPr>
          <a:xfrm>
            <a:off x="7308453" y="4581128"/>
            <a:ext cx="1462076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0688"/>
            <a:ext cx="1742723" cy="1459873"/>
          </a:xfrm>
          <a:prstGeom prst="rect">
            <a:avLst/>
          </a:prstGeom>
        </p:spPr>
      </p:pic>
      <p:pic>
        <p:nvPicPr>
          <p:cNvPr id="10" name="9 Tightrop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28.8928"/>
                  <p14:fade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5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532947" cy="5688632"/>
          </a:xfrm>
        </p:spPr>
      </p:pic>
    </p:spTree>
    <p:extLst>
      <p:ext uri="{BB962C8B-B14F-4D97-AF65-F5344CB8AC3E}">
        <p14:creationId xmlns:p14="http://schemas.microsoft.com/office/powerpoint/2010/main" val="6647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47713" cy="1320800"/>
          </a:xfrm>
        </p:spPr>
        <p:txBody>
          <a:bodyPr/>
          <a:lstStyle/>
          <a:p>
            <a:r>
              <a:rPr lang="en-GB" dirty="0" smtClean="0"/>
              <a:t>Nightline communication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1047"/>
            <a:ext cx="8496944" cy="5664631"/>
          </a:xfrm>
        </p:spPr>
      </p:pic>
    </p:spTree>
    <p:extLst>
      <p:ext uri="{BB962C8B-B14F-4D97-AF65-F5344CB8AC3E}">
        <p14:creationId xmlns:p14="http://schemas.microsoft.com/office/powerpoint/2010/main" val="38023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32947" cy="5688632"/>
          </a:xfrm>
        </p:spPr>
      </p:pic>
    </p:spTree>
    <p:extLst>
      <p:ext uri="{BB962C8B-B14F-4D97-AF65-F5344CB8AC3E}">
        <p14:creationId xmlns:p14="http://schemas.microsoft.com/office/powerpoint/2010/main" val="42931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/>
          <a:stretch/>
        </p:blipFill>
        <p:spPr>
          <a:xfrm>
            <a:off x="582451" y="476672"/>
            <a:ext cx="6797861" cy="6068144"/>
          </a:xfrm>
        </p:spPr>
      </p:pic>
    </p:spTree>
    <p:extLst>
      <p:ext uri="{BB962C8B-B14F-4D97-AF65-F5344CB8AC3E}">
        <p14:creationId xmlns:p14="http://schemas.microsoft.com/office/powerpoint/2010/main" val="26489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6250"/>
          <a:stretch/>
        </p:blipFill>
        <p:spPr>
          <a:xfrm>
            <a:off x="467544" y="260648"/>
            <a:ext cx="8174347" cy="6192688"/>
          </a:xfrm>
        </p:spPr>
      </p:pic>
    </p:spTree>
    <p:extLst>
      <p:ext uri="{BB962C8B-B14F-4D97-AF65-F5344CB8AC3E}">
        <p14:creationId xmlns:p14="http://schemas.microsoft.com/office/powerpoint/2010/main" val="29265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347713" cy="1320800"/>
          </a:xfrm>
        </p:spPr>
        <p:txBody>
          <a:bodyPr/>
          <a:lstStyle/>
          <a:p>
            <a:r>
              <a:rPr lang="en-GB" dirty="0" smtClean="0"/>
              <a:t>Building bridges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3778" r="2736" b="7256"/>
          <a:stretch/>
        </p:blipFill>
        <p:spPr>
          <a:xfrm>
            <a:off x="395535" y="764704"/>
            <a:ext cx="8568951" cy="5544616"/>
          </a:xfrm>
        </p:spPr>
      </p:pic>
    </p:spTree>
    <p:extLst>
      <p:ext uri="{BB962C8B-B14F-4D97-AF65-F5344CB8AC3E}">
        <p14:creationId xmlns:p14="http://schemas.microsoft.com/office/powerpoint/2010/main" val="21471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32947" cy="5688632"/>
          </a:xfrm>
        </p:spPr>
      </p:pic>
    </p:spTree>
    <p:extLst>
      <p:ext uri="{BB962C8B-B14F-4D97-AF65-F5344CB8AC3E}">
        <p14:creationId xmlns:p14="http://schemas.microsoft.com/office/powerpoint/2010/main" val="34071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8509" y="1408592"/>
            <a:ext cx="6138788" cy="409471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3179" y="1409688"/>
            <a:ext cx="6138790" cy="4092526"/>
          </a:xfrm>
        </p:spPr>
      </p:pic>
    </p:spTree>
    <p:extLst>
      <p:ext uri="{BB962C8B-B14F-4D97-AF65-F5344CB8AC3E}">
        <p14:creationId xmlns:p14="http://schemas.microsoft.com/office/powerpoint/2010/main" val="30223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9600"/>
            <a:ext cx="8424935" cy="5616624"/>
          </a:xfrm>
        </p:spPr>
      </p:pic>
    </p:spTree>
    <p:extLst>
      <p:ext uri="{BB962C8B-B14F-4D97-AF65-F5344CB8AC3E}">
        <p14:creationId xmlns:p14="http://schemas.microsoft.com/office/powerpoint/2010/main" val="16984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5195"/>
          <a:stretch/>
        </p:blipFill>
        <p:spPr>
          <a:xfrm>
            <a:off x="467544" y="476672"/>
            <a:ext cx="8129012" cy="5904656"/>
          </a:xfrm>
        </p:spPr>
      </p:pic>
    </p:spTree>
    <p:extLst>
      <p:ext uri="{BB962C8B-B14F-4D97-AF65-F5344CB8AC3E}">
        <p14:creationId xmlns:p14="http://schemas.microsoft.com/office/powerpoint/2010/main" val="18614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7584153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2700" dirty="0">
                <a:solidFill>
                  <a:schemeClr val="accent2">
                    <a:lumMod val="75000"/>
                  </a:schemeClr>
                </a:solidFill>
              </a:rPr>
              <a:t>Our Shared vision is in delivering a shared education partnership between the pupils, staff, governors, parents and community that delivers;</a:t>
            </a:r>
            <a:r>
              <a:rPr lang="en-GB" dirty="0">
                <a:solidFill>
                  <a:srgbClr val="7030A0"/>
                </a:solidFill>
              </a:rPr>
              <a:t/>
            </a:r>
            <a:br>
              <a:rPr lang="en-GB" dirty="0">
                <a:solidFill>
                  <a:srgbClr val="7030A0"/>
                </a:solidFill>
              </a:rPr>
            </a:b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38" y="2132856"/>
            <a:ext cx="7585142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our pupils:</a:t>
            </a:r>
          </a:p>
          <a:p>
            <a:pPr lvl="0"/>
            <a:r>
              <a:rPr lang="en-GB" sz="2400" dirty="0"/>
              <a:t>Fun active and stimulating learning opportunities</a:t>
            </a:r>
          </a:p>
          <a:p>
            <a:pPr lvl="0"/>
            <a:r>
              <a:rPr lang="en-GB" sz="2400" dirty="0"/>
              <a:t>Creation of sustained friendships</a:t>
            </a:r>
          </a:p>
          <a:p>
            <a:pPr lvl="0"/>
            <a:r>
              <a:rPr lang="en-GB" sz="2400" dirty="0"/>
              <a:t>Equality for all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25648"/>
            <a:ext cx="1632301" cy="1667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26" y="4825648"/>
            <a:ext cx="1605462" cy="1815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95" y="4825648"/>
            <a:ext cx="1434493" cy="17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650" y="188640"/>
            <a:ext cx="6347713" cy="1320800"/>
          </a:xfrm>
        </p:spPr>
        <p:txBody>
          <a:bodyPr/>
          <a:lstStyle/>
          <a:p>
            <a:r>
              <a:rPr lang="en-GB" dirty="0" smtClean="0"/>
              <a:t>Ping pong ball manoeuvres!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0" y="1052736"/>
            <a:ext cx="7884874" cy="5256584"/>
          </a:xfrm>
        </p:spPr>
      </p:pic>
    </p:spTree>
    <p:extLst>
      <p:ext uri="{BB962C8B-B14F-4D97-AF65-F5344CB8AC3E}">
        <p14:creationId xmlns:p14="http://schemas.microsoft.com/office/powerpoint/2010/main" val="30075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532947" cy="5688632"/>
          </a:xfrm>
        </p:spPr>
      </p:pic>
    </p:spTree>
    <p:extLst>
      <p:ext uri="{BB962C8B-B14F-4D97-AF65-F5344CB8AC3E}">
        <p14:creationId xmlns:p14="http://schemas.microsoft.com/office/powerpoint/2010/main" val="39588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5" y="609600"/>
            <a:ext cx="7992887" cy="5328592"/>
          </a:xfrm>
        </p:spPr>
      </p:pic>
    </p:spTree>
    <p:extLst>
      <p:ext uri="{BB962C8B-B14F-4D97-AF65-F5344CB8AC3E}">
        <p14:creationId xmlns:p14="http://schemas.microsoft.com/office/powerpoint/2010/main" val="9963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9599"/>
            <a:ext cx="8424936" cy="5618085"/>
          </a:xfrm>
        </p:spPr>
      </p:pic>
    </p:spTree>
    <p:extLst>
      <p:ext uri="{BB962C8B-B14F-4D97-AF65-F5344CB8AC3E}">
        <p14:creationId xmlns:p14="http://schemas.microsoft.com/office/powerpoint/2010/main" val="2081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971" cy="5832648"/>
          </a:xfrm>
        </p:spPr>
      </p:pic>
    </p:spTree>
    <p:extLst>
      <p:ext uri="{BB962C8B-B14F-4D97-AF65-F5344CB8AC3E}">
        <p14:creationId xmlns:p14="http://schemas.microsoft.com/office/powerpoint/2010/main" val="15008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en-GB" dirty="0" smtClean="0"/>
              <a:t>Orienteering fun!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9040"/>
            <a:ext cx="8574455" cy="57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10642" r="12821" b="6024"/>
          <a:stretch/>
        </p:blipFill>
        <p:spPr>
          <a:xfrm>
            <a:off x="251520" y="587856"/>
            <a:ext cx="8640961" cy="5616624"/>
          </a:xfrm>
        </p:spPr>
      </p:pic>
    </p:spTree>
    <p:extLst>
      <p:ext uri="{BB962C8B-B14F-4D97-AF65-F5344CB8AC3E}">
        <p14:creationId xmlns:p14="http://schemas.microsoft.com/office/powerpoint/2010/main" val="19029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47713" cy="1320800"/>
          </a:xfrm>
        </p:spPr>
        <p:txBody>
          <a:bodyPr/>
          <a:lstStyle/>
          <a:p>
            <a:r>
              <a:rPr lang="en-GB" dirty="0" smtClean="0"/>
              <a:t>Off we go!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10526" r="14912" b="14474"/>
          <a:stretch/>
        </p:blipFill>
        <p:spPr>
          <a:xfrm>
            <a:off x="395536" y="849040"/>
            <a:ext cx="7560840" cy="5823890"/>
          </a:xfrm>
        </p:spPr>
      </p:pic>
    </p:spTree>
    <p:extLst>
      <p:ext uri="{BB962C8B-B14F-4D97-AF65-F5344CB8AC3E}">
        <p14:creationId xmlns:p14="http://schemas.microsoft.com/office/powerpoint/2010/main" val="37099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2996" r="6779" b="534"/>
          <a:stretch/>
        </p:blipFill>
        <p:spPr>
          <a:xfrm>
            <a:off x="251519" y="260648"/>
            <a:ext cx="8433245" cy="6264696"/>
          </a:xfrm>
        </p:spPr>
      </p:pic>
    </p:spTree>
    <p:extLst>
      <p:ext uri="{BB962C8B-B14F-4D97-AF65-F5344CB8AC3E}">
        <p14:creationId xmlns:p14="http://schemas.microsoft.com/office/powerpoint/2010/main" val="38013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1953" y="1690770"/>
            <a:ext cx="5988443" cy="399229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4571" y="1220755"/>
            <a:ext cx="5760641" cy="3840427"/>
          </a:xfrm>
        </p:spPr>
      </p:pic>
    </p:spTree>
    <p:extLst>
      <p:ext uri="{BB962C8B-B14F-4D97-AF65-F5344CB8AC3E}">
        <p14:creationId xmlns:p14="http://schemas.microsoft.com/office/powerpoint/2010/main" val="16830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" y="548680"/>
            <a:ext cx="7688153" cy="136815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2700" dirty="0">
                <a:solidFill>
                  <a:srgbClr val="7030A0"/>
                </a:solidFill>
              </a:rPr>
              <a:t>Our Shared vision is in delivering a shared education partnership between the pupils, staff, governors, parents and community that delivers;</a:t>
            </a:r>
            <a:r>
              <a:rPr lang="en-GB" dirty="0">
                <a:solidFill>
                  <a:srgbClr val="7030A0"/>
                </a:solidFill>
              </a:rPr>
              <a:t/>
            </a:r>
            <a:br>
              <a:rPr lang="en-GB" dirty="0">
                <a:solidFill>
                  <a:srgbClr val="7030A0"/>
                </a:solidFill>
              </a:rPr>
            </a:b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7585142" cy="293638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our staff:</a:t>
            </a:r>
          </a:p>
          <a:p>
            <a:pPr lvl="0"/>
            <a:r>
              <a:rPr lang="en-GB" sz="2400" dirty="0"/>
              <a:t>Co-operative and collaborative opportunities</a:t>
            </a:r>
          </a:p>
          <a:p>
            <a:pPr lvl="0"/>
            <a:r>
              <a:rPr lang="en-GB" sz="2400" dirty="0"/>
              <a:t>Time and space for effective professional reflection</a:t>
            </a:r>
          </a:p>
          <a:p>
            <a:pPr lvl="0"/>
            <a:r>
              <a:rPr lang="en-GB" sz="2400" dirty="0"/>
              <a:t>Shared resources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77163"/>
            <a:ext cx="1561865" cy="1667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7" y="4848924"/>
            <a:ext cx="1750503" cy="1815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4877163"/>
            <a:ext cx="1473569" cy="17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347713" cy="720080"/>
          </a:xfrm>
        </p:spPr>
        <p:txBody>
          <a:bodyPr/>
          <a:lstStyle/>
          <a:p>
            <a:r>
              <a:rPr lang="en-GB" dirty="0" smtClean="0"/>
              <a:t>Any more?</a:t>
            </a:r>
            <a:endParaRPr lang="en-GB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9460" r="7208" b="10811"/>
          <a:stretch/>
        </p:blipFill>
        <p:spPr>
          <a:xfrm>
            <a:off x="323528" y="1049450"/>
            <a:ext cx="8362220" cy="5193379"/>
          </a:xfrm>
        </p:spPr>
      </p:pic>
    </p:spTree>
    <p:extLst>
      <p:ext uri="{BB962C8B-B14F-4D97-AF65-F5344CB8AC3E}">
        <p14:creationId xmlns:p14="http://schemas.microsoft.com/office/powerpoint/2010/main" val="32812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3535" y="188640"/>
            <a:ext cx="7786857" cy="1320800"/>
          </a:xfrm>
        </p:spPr>
        <p:txBody>
          <a:bodyPr/>
          <a:lstStyle/>
          <a:p>
            <a:r>
              <a:rPr lang="en-GB" dirty="0" smtClean="0"/>
              <a:t>Flight Workshop @ DPS 18.1.19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8" y="980728"/>
            <a:ext cx="8310986" cy="5544616"/>
          </a:xfrm>
        </p:spPr>
      </p:pic>
      <p:sp>
        <p:nvSpPr>
          <p:cNvPr id="2" name="Rounded Rectangle 1"/>
          <p:cNvSpPr/>
          <p:nvPr/>
        </p:nvSpPr>
        <p:spPr>
          <a:xfrm>
            <a:off x="467544" y="5589240"/>
            <a:ext cx="3888432" cy="11521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3333FF"/>
                </a:solidFill>
              </a:rPr>
              <a:t>Designing paper aeroplanes</a:t>
            </a:r>
            <a:endParaRPr lang="en-GB" sz="3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887" y="116632"/>
            <a:ext cx="8568952" cy="828641"/>
          </a:xfrm>
        </p:spPr>
        <p:txBody>
          <a:bodyPr>
            <a:normAutofit/>
          </a:bodyPr>
          <a:lstStyle/>
          <a:p>
            <a:r>
              <a:rPr lang="en-GB" dirty="0" smtClean="0"/>
              <a:t>Designing &amp; Constructing Rockets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747" y="836712"/>
            <a:ext cx="842751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8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6389"/>
          <a:stretch/>
        </p:blipFill>
        <p:spPr bwMode="auto">
          <a:xfrm>
            <a:off x="179512" y="188640"/>
            <a:ext cx="8640960" cy="583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5949280"/>
            <a:ext cx="6768752" cy="720080"/>
          </a:xfrm>
          <a:solidFill>
            <a:schemeClr val="bg1"/>
          </a:solidFill>
          <a:ln w="38100">
            <a:noFill/>
          </a:ln>
        </p:spPr>
        <p:txBody>
          <a:bodyPr>
            <a:normAutofit/>
          </a:bodyPr>
          <a:lstStyle/>
          <a:p>
            <a:r>
              <a:rPr lang="en-GB" dirty="0" smtClean="0"/>
              <a:t>Which fin design will work best?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1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en-GB" dirty="0" smtClean="0"/>
              <a:t>Ready for testing!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798010"/>
            <a:ext cx="8597146" cy="572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6347713" cy="1320800"/>
          </a:xfrm>
        </p:spPr>
        <p:txBody>
          <a:bodyPr/>
          <a:lstStyle/>
          <a:p>
            <a:r>
              <a:rPr lang="en-GB" dirty="0" smtClean="0"/>
              <a:t>Countdown to launch!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3093" r="21704" b="14365"/>
          <a:stretch/>
        </p:blipFill>
        <p:spPr bwMode="auto">
          <a:xfrm>
            <a:off x="539552" y="908720"/>
            <a:ext cx="8136904" cy="57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4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04856" cy="792088"/>
          </a:xfrm>
        </p:spPr>
        <p:txBody>
          <a:bodyPr>
            <a:normAutofit/>
          </a:bodyPr>
          <a:lstStyle/>
          <a:p>
            <a:r>
              <a:rPr lang="en-GB" dirty="0" smtClean="0"/>
              <a:t>Now its rocket-powered cars!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21862" r="18435" b="11087"/>
          <a:stretch/>
        </p:blipFill>
        <p:spPr bwMode="auto">
          <a:xfrm>
            <a:off x="323528" y="836712"/>
            <a:ext cx="8064896" cy="57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43800" cy="766132"/>
          </a:xfrm>
        </p:spPr>
        <p:txBody>
          <a:bodyPr/>
          <a:lstStyle/>
          <a:p>
            <a:r>
              <a:rPr lang="en-GB" dirty="0" smtClean="0"/>
              <a:t>How will they perform?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t="19010" r="17166" b="12347"/>
          <a:stretch/>
        </p:blipFill>
        <p:spPr bwMode="auto">
          <a:xfrm>
            <a:off x="467544" y="980728"/>
            <a:ext cx="7848872" cy="56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16824" cy="648072"/>
          </a:xfrm>
        </p:spPr>
        <p:txBody>
          <a:bodyPr>
            <a:normAutofit/>
          </a:bodyPr>
          <a:lstStyle/>
          <a:p>
            <a:r>
              <a:rPr lang="en-GB" dirty="0" smtClean="0"/>
              <a:t>Machines Workshop @ KPS 1.2.19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4" y="862045"/>
            <a:ext cx="8254316" cy="5502879"/>
          </a:xfrm>
        </p:spPr>
      </p:pic>
    </p:spTree>
    <p:extLst>
      <p:ext uri="{BB962C8B-B14F-4D97-AF65-F5344CB8AC3E}">
        <p14:creationId xmlns:p14="http://schemas.microsoft.com/office/powerpoint/2010/main" val="11943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320800"/>
          </a:xfrm>
        </p:spPr>
        <p:txBody>
          <a:bodyPr/>
          <a:lstStyle/>
          <a:p>
            <a:r>
              <a:rPr lang="en-GB" dirty="0" smtClean="0"/>
              <a:t>How will we attach the wheels?</a:t>
            </a:r>
            <a:endParaRPr lang="en-GB" dirty="0"/>
          </a:p>
        </p:txBody>
      </p:sp>
      <p:pic>
        <p:nvPicPr>
          <p:cNvPr id="29698" name="Picture 2" descr="G:\Shared Ed Photos 2018-19\3 Shed KPS 1.2.19 Machines\IMG_2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864096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2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531976" cy="15841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Our Shared vision is in delivering a shared education partnership between the pupils, staff, governors, parents and community that delivers;</a:t>
            </a:r>
            <a:r>
              <a:rPr lang="en-GB" dirty="0">
                <a:solidFill>
                  <a:srgbClr val="7030A0"/>
                </a:solidFill>
              </a:rPr>
              <a:t/>
            </a:r>
            <a:br>
              <a:rPr lang="en-GB" dirty="0">
                <a:solidFill>
                  <a:srgbClr val="7030A0"/>
                </a:solidFill>
              </a:rPr>
            </a:b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32856"/>
            <a:ext cx="8077759" cy="230531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our parents and community:</a:t>
            </a:r>
          </a:p>
          <a:p>
            <a:pPr lvl="0"/>
            <a:r>
              <a:rPr lang="en-GB" sz="2400" dirty="0"/>
              <a:t>Opportunities for social cohesion within the wider community</a:t>
            </a:r>
          </a:p>
          <a:p>
            <a:pPr lvl="0"/>
            <a:r>
              <a:rPr lang="en-GB" sz="2400" dirty="0"/>
              <a:t>Opportunities to support their child’s development 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838527"/>
            <a:ext cx="1489857" cy="1667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10288"/>
            <a:ext cx="1656184" cy="1815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838527"/>
            <a:ext cx="1473568" cy="17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32080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Where should we fix the motor? </a:t>
            </a:r>
            <a:br>
              <a:rPr lang="en-GB" dirty="0" smtClean="0"/>
            </a:br>
            <a:r>
              <a:rPr lang="en-GB" dirty="0" smtClean="0"/>
              <a:t>How shall we tidy up all these wires?</a:t>
            </a:r>
            <a:endParaRPr lang="en-GB" dirty="0"/>
          </a:p>
        </p:txBody>
      </p:sp>
      <p:pic>
        <p:nvPicPr>
          <p:cNvPr id="30722" name="Picture 2" descr="G:\Shared Ed Photos 2018-19\3 Shed KPS 1.2.19 Machines\IMG_2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47713" cy="720080"/>
          </a:xfrm>
        </p:spPr>
        <p:txBody>
          <a:bodyPr/>
          <a:lstStyle/>
          <a:p>
            <a:r>
              <a:rPr lang="en-GB" dirty="0" smtClean="0"/>
              <a:t>Lots of decisions to be made!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520" y="908720"/>
            <a:ext cx="8064896" cy="5374953"/>
          </a:xfrm>
        </p:spPr>
      </p:pic>
      <p:pic>
        <p:nvPicPr>
          <p:cNvPr id="2" name="9 Tightrop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/>
          <a:stretch/>
        </p:blipFill>
        <p:spPr>
          <a:xfrm rot="5400000">
            <a:off x="-202352" y="775366"/>
            <a:ext cx="5256586" cy="408313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8060"/>
          <a:stretch/>
        </p:blipFill>
        <p:spPr>
          <a:xfrm rot="5400000">
            <a:off x="4162184" y="814480"/>
            <a:ext cx="5233905" cy="3982226"/>
          </a:xfrm>
        </p:spPr>
      </p:pic>
      <p:sp>
        <p:nvSpPr>
          <p:cNvPr id="2" name="Rectangle 1"/>
          <p:cNvSpPr/>
          <p:nvPr/>
        </p:nvSpPr>
        <p:spPr>
          <a:xfrm>
            <a:off x="251520" y="5661248"/>
            <a:ext cx="8352928" cy="936104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00FF"/>
                </a:solidFill>
              </a:rPr>
              <a:t>How does it go?   How could we improve it?</a:t>
            </a:r>
            <a:endParaRPr lang="en-GB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Healthy Lifestyle @ O.P.S 15.2.19</a:t>
            </a:r>
            <a:endParaRPr lang="en-GB" dirty="0"/>
          </a:p>
        </p:txBody>
      </p:sp>
      <p:pic>
        <p:nvPicPr>
          <p:cNvPr id="23554" name="Picture 2" descr="G:\Shared Ed Photos 2018-19\4 Shed OLPS 15.2.19 Healthy Lifestyle\IMG_28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/>
          <a:stretch/>
        </p:blipFill>
        <p:spPr bwMode="auto">
          <a:xfrm>
            <a:off x="251520" y="1124744"/>
            <a:ext cx="8568952" cy="52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9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6347714" cy="720080"/>
          </a:xfrm>
        </p:spPr>
        <p:txBody>
          <a:bodyPr/>
          <a:lstStyle/>
          <a:p>
            <a:r>
              <a:rPr lang="en-GB" dirty="0" smtClean="0"/>
              <a:t>Measuring our reaction times!</a:t>
            </a:r>
            <a:endParaRPr lang="en-GB" dirty="0"/>
          </a:p>
        </p:txBody>
      </p:sp>
      <p:pic>
        <p:nvPicPr>
          <p:cNvPr id="7" name="Picture 2" descr="G:\Shared Ed Photos 2018-19\4 Shed OLPS 15.2.19 Healthy Lifestyle\IMG_288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/>
          <a:stretch/>
        </p:blipFill>
        <p:spPr bwMode="auto">
          <a:xfrm rot="5400000">
            <a:off x="-175000" y="1623271"/>
            <a:ext cx="5616625" cy="41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Shared Ed Photos 2018-19\4 Shed OLPS 15.2.19 Healthy Lifestyle\IMG_28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5989" y="2084851"/>
            <a:ext cx="4896544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6347713" cy="1320800"/>
          </a:xfrm>
        </p:spPr>
        <p:txBody>
          <a:bodyPr/>
          <a:lstStyle/>
          <a:p>
            <a:r>
              <a:rPr lang="en-GB" dirty="0" smtClean="0"/>
              <a:t>Can you find your pulse?</a:t>
            </a:r>
            <a:endParaRPr lang="en-GB" dirty="0"/>
          </a:p>
        </p:txBody>
      </p:sp>
      <p:pic>
        <p:nvPicPr>
          <p:cNvPr id="4098" name="Picture 2" descr="G:\Shared Ed Photos 2018-19\4 Shed OLPS 15.2.19 Healthy Lifestyle\IMG_2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Shared Ed Photos 2018-19\4 Shed OLPS 15.2.19 Healthy Lifestyle\IMG_291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10264"/>
          <a:stretch/>
        </p:blipFill>
        <p:spPr bwMode="auto">
          <a:xfrm rot="5400000">
            <a:off x="-489329" y="1721576"/>
            <a:ext cx="573016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Shared Ed Photos 2018-19\4 Shed OLPS 15.2.19 Healthy Lifestyle\IMG_291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8812" r="5919" b="2281"/>
          <a:stretch/>
        </p:blipFill>
        <p:spPr bwMode="auto">
          <a:xfrm rot="5400000">
            <a:off x="3939837" y="892811"/>
            <a:ext cx="558480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04856" cy="72008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How does pulse change lying down?</a:t>
            </a:r>
            <a:endParaRPr lang="en-GB" dirty="0"/>
          </a:p>
        </p:txBody>
      </p:sp>
      <p:pic>
        <p:nvPicPr>
          <p:cNvPr id="5122" name="Picture 2" descr="G:\Shared Ed Photos 2018-19\4 Shed OLPS 15.2.19 Healthy Lifestyle\IMG_2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136904" cy="542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G:\Shared Ed Photos 2018-19\4 Shed OLPS 15.2.19 Healthy Lifestyle\IMG_2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84249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347713" cy="1320800"/>
          </a:xfrm>
        </p:spPr>
        <p:txBody>
          <a:bodyPr/>
          <a:lstStyle/>
          <a:p>
            <a:r>
              <a:rPr lang="en-GB" dirty="0" smtClean="0"/>
              <a:t>Measuring lung capacity</a:t>
            </a:r>
            <a:endParaRPr lang="en-GB" dirty="0"/>
          </a:p>
        </p:txBody>
      </p:sp>
      <p:pic>
        <p:nvPicPr>
          <p:cNvPr id="6146" name="Picture 2" descr="G:\Shared Ed Photos 2018-19\4 Shed OLPS 15.2.19 Healthy Lifestyle\IMG_29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9409" r="13862" b="226"/>
          <a:stretch/>
        </p:blipFill>
        <p:spPr bwMode="auto">
          <a:xfrm>
            <a:off x="467544" y="980728"/>
            <a:ext cx="6624736" cy="547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21946" r="19521"/>
          <a:stretch/>
        </p:blipFill>
        <p:spPr>
          <a:xfrm>
            <a:off x="1763212" y="1274413"/>
            <a:ext cx="4961269" cy="28901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9990" y="146485"/>
            <a:ext cx="6347714" cy="1320800"/>
          </a:xfrm>
        </p:spPr>
        <p:txBody>
          <a:bodyPr/>
          <a:lstStyle/>
          <a:p>
            <a:pPr algn="ctr"/>
            <a:r>
              <a:rPr lang="en-GB" dirty="0" smtClean="0"/>
              <a:t>Involving everyone!</a:t>
            </a:r>
            <a:br>
              <a:rPr lang="en-GB" dirty="0" smtClean="0"/>
            </a:br>
            <a:r>
              <a:rPr lang="en-GB" dirty="0" smtClean="0"/>
              <a:t>Pupils – Staff - Parents</a:t>
            </a: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9095"/>
          <a:stretch/>
        </p:blipFill>
        <p:spPr>
          <a:xfrm>
            <a:off x="107502" y="3096803"/>
            <a:ext cx="3096345" cy="3582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57" y="3593245"/>
            <a:ext cx="4032448" cy="30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347713" cy="1320800"/>
          </a:xfrm>
        </p:spPr>
        <p:txBody>
          <a:bodyPr/>
          <a:lstStyle/>
          <a:p>
            <a:r>
              <a:rPr lang="en-GB" dirty="0" smtClean="0"/>
              <a:t>Making a set of mini lungs!</a:t>
            </a:r>
            <a:endParaRPr lang="en-GB" dirty="0"/>
          </a:p>
        </p:txBody>
      </p:sp>
      <p:pic>
        <p:nvPicPr>
          <p:cNvPr id="7170" name="Picture 2" descr="G:\Shared Ed Photos 2018-19\4 Shed OLPS 15.2.19 Healthy Lifestyle\IMG_29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18939" r="8107" b="-866"/>
          <a:stretch/>
        </p:blipFill>
        <p:spPr bwMode="auto">
          <a:xfrm>
            <a:off x="395536" y="1052736"/>
            <a:ext cx="7776864" cy="51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84776" cy="1320800"/>
          </a:xfrm>
        </p:spPr>
        <p:txBody>
          <a:bodyPr/>
          <a:lstStyle/>
          <a:p>
            <a:r>
              <a:rPr lang="en-GB" dirty="0" smtClean="0"/>
              <a:t>Floating &amp; Sinking @ DPS 1.3.19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052736"/>
            <a:ext cx="810669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347713" cy="1320800"/>
          </a:xfrm>
        </p:spPr>
        <p:txBody>
          <a:bodyPr/>
          <a:lstStyle/>
          <a:p>
            <a:r>
              <a:rPr lang="en-GB" dirty="0" smtClean="0"/>
              <a:t>Floating oranges!</a:t>
            </a:r>
            <a:endParaRPr lang="en-GB" dirty="0"/>
          </a:p>
        </p:txBody>
      </p:sp>
      <p:pic>
        <p:nvPicPr>
          <p:cNvPr id="8194" name="Picture 2" descr="G:\Shared Ed Photos 2018-19\5 Shed DPS 1.3.19 Floating &amp; Sinking\IMG_29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8234" r="7977" b="2807"/>
          <a:stretch/>
        </p:blipFill>
        <p:spPr bwMode="auto">
          <a:xfrm>
            <a:off x="611560" y="1052736"/>
            <a:ext cx="772905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7848872" cy="132080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Can you now make your orange sink?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652" y="847758"/>
            <a:ext cx="8469796" cy="564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7778825" cy="1320800"/>
          </a:xfrm>
        </p:spPr>
        <p:txBody>
          <a:bodyPr/>
          <a:lstStyle/>
          <a:p>
            <a:r>
              <a:rPr lang="en-GB" dirty="0" smtClean="0"/>
              <a:t>Making a boat to carry marbles!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77032"/>
            <a:ext cx="8304367" cy="55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8825" cy="1320800"/>
          </a:xfrm>
        </p:spPr>
        <p:txBody>
          <a:bodyPr/>
          <a:lstStyle/>
          <a:p>
            <a:r>
              <a:rPr lang="en-GB" dirty="0" smtClean="0"/>
              <a:t>This ‘Play-Doh’ is rather messy!</a:t>
            </a:r>
            <a:endParaRPr lang="en-GB" dirty="0"/>
          </a:p>
        </p:txBody>
      </p:sp>
      <p:pic>
        <p:nvPicPr>
          <p:cNvPr id="10242" name="Picture 2" descr="G:\Shared Ed Photos 2018-19\5 Shed DPS 1.3.19 Floating &amp; Sinking\IMG_2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04856" cy="864096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Final score:   Clay 1 - ‘Play-Doh’ 0</a:t>
            </a:r>
            <a:endParaRPr lang="en-GB" dirty="0"/>
          </a:p>
        </p:txBody>
      </p:sp>
      <p:pic>
        <p:nvPicPr>
          <p:cNvPr id="11266" name="Picture 2" descr="G:\Shared Ed Photos 2018-19\5 Shed DPS 1.3.19 Floating &amp; Sinking\IMG_29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6" t="17166" r="23569" b="7634"/>
          <a:stretch/>
        </p:blipFill>
        <p:spPr bwMode="auto">
          <a:xfrm>
            <a:off x="611560" y="1052736"/>
            <a:ext cx="6199459" cy="55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6347713" cy="1320800"/>
          </a:xfrm>
        </p:spPr>
        <p:txBody>
          <a:bodyPr/>
          <a:lstStyle/>
          <a:p>
            <a:r>
              <a:rPr lang="en-GB" dirty="0" smtClean="0"/>
              <a:t>Testing time!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1048"/>
            <a:ext cx="3816424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256691" cy="638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3563888" y="116632"/>
            <a:ext cx="4608512" cy="649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79512" y="1124744"/>
            <a:ext cx="2952328" cy="381642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rgbClr val="0000FF"/>
                </a:solidFill>
              </a:rPr>
              <a:t>Guess whose boat held the most marbles?</a:t>
            </a:r>
            <a:endParaRPr lang="en-GB" sz="4800" dirty="0">
              <a:solidFill>
                <a:srgbClr val="0000FF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7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610" y="188640"/>
            <a:ext cx="8188830" cy="1320800"/>
          </a:xfrm>
        </p:spPr>
        <p:txBody>
          <a:bodyPr/>
          <a:lstStyle/>
          <a:p>
            <a:r>
              <a:rPr lang="en-GB" dirty="0" smtClean="0"/>
              <a:t>Cartesian Diver Problem-solving 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276" r="8657" b="75"/>
          <a:stretch/>
        </p:blipFill>
        <p:spPr bwMode="auto">
          <a:xfrm>
            <a:off x="395536" y="980728"/>
            <a:ext cx="7344816" cy="552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0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06817" cy="1235224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2"/>
                </a:solidFill>
              </a:rPr>
              <a:t>Meet &amp; Greet @ </a:t>
            </a:r>
            <a:r>
              <a:rPr lang="en-GB" sz="3200" dirty="0" err="1" smtClean="0">
                <a:solidFill>
                  <a:schemeClr val="accent2"/>
                </a:solidFill>
              </a:rPr>
              <a:t>Parkanaur</a:t>
            </a:r>
            <a:r>
              <a:rPr lang="en-GB" sz="3200" dirty="0" smtClean="0">
                <a:solidFill>
                  <a:schemeClr val="accent2"/>
                </a:solidFill>
              </a:rPr>
              <a:t> 11.1.19</a:t>
            </a:r>
            <a:endParaRPr lang="en-GB" sz="3200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7779643" cy="5184576"/>
          </a:xfrm>
        </p:spPr>
      </p:pic>
    </p:spTree>
    <p:extLst>
      <p:ext uri="{BB962C8B-B14F-4D97-AF65-F5344CB8AC3E}">
        <p14:creationId xmlns:p14="http://schemas.microsoft.com/office/powerpoint/2010/main" val="39455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96744" cy="1320800"/>
          </a:xfrm>
        </p:spPr>
        <p:txBody>
          <a:bodyPr/>
          <a:lstStyle/>
          <a:p>
            <a:r>
              <a:rPr lang="en-GB" dirty="0" smtClean="0"/>
              <a:t>It all came down to ‘</a:t>
            </a:r>
            <a:r>
              <a:rPr lang="en-GB" dirty="0" err="1" smtClean="0"/>
              <a:t>Blu</a:t>
            </a:r>
            <a:r>
              <a:rPr lang="en-GB" dirty="0" smtClean="0"/>
              <a:t>-tack’!</a:t>
            </a:r>
            <a:endParaRPr lang="en-GB" dirty="0"/>
          </a:p>
        </p:txBody>
      </p:sp>
      <p:pic>
        <p:nvPicPr>
          <p:cNvPr id="9218" name="Picture 2" descr="G:\Shared Ed Photos 2018-19\5 Shed DPS 1.3.19 Floating &amp; Sinking\IMG_303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/>
          <a:stretch/>
        </p:blipFill>
        <p:spPr bwMode="auto">
          <a:xfrm rot="5400000">
            <a:off x="-321214" y="1481454"/>
            <a:ext cx="5897996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Shared Ed Photos 2018-19\5 Shed DPS 1.3.19 Floating &amp; Sinking\IMG_3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4544" y="2046296"/>
            <a:ext cx="4665214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7200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 smtClean="0"/>
              <a:t>Games &amp; a time to reflect @ OLPS 22.3.19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7" b="8990"/>
          <a:stretch/>
        </p:blipFill>
        <p:spPr>
          <a:xfrm>
            <a:off x="683568" y="908720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37234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643604" cy="5760640"/>
          </a:xfrm>
        </p:spPr>
      </p:pic>
    </p:spTree>
    <p:extLst>
      <p:ext uri="{BB962C8B-B14F-4D97-AF65-F5344CB8AC3E}">
        <p14:creationId xmlns:p14="http://schemas.microsoft.com/office/powerpoint/2010/main" val="18457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3604" cy="5760640"/>
          </a:xfrm>
        </p:spPr>
      </p:pic>
    </p:spTree>
    <p:extLst>
      <p:ext uri="{BB962C8B-B14F-4D97-AF65-F5344CB8AC3E}">
        <p14:creationId xmlns:p14="http://schemas.microsoft.com/office/powerpoint/2010/main" val="40562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5" y="188640"/>
            <a:ext cx="2952328" cy="1296144"/>
          </a:xfrm>
        </p:spPr>
        <p:txBody>
          <a:bodyPr/>
          <a:lstStyle/>
          <a:p>
            <a:r>
              <a:rPr lang="en-GB" dirty="0" smtClean="0"/>
              <a:t>Group reflections</a:t>
            </a:r>
            <a:endParaRPr lang="en-GB" dirty="0"/>
          </a:p>
        </p:txBody>
      </p:sp>
      <p:pic>
        <p:nvPicPr>
          <p:cNvPr id="35842" name="Picture 2" descr="G:\Shared Ed Photos 2018-19\6 Shed OLPS 22.3.19 Games &amp; PDMU\IMG_319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5536" y="3140968"/>
            <a:ext cx="5179904" cy="34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G:\Shared Ed Photos 2018-19\6 Shed OLPS 22.3.19 Games &amp; PDMU\IMG_31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604867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6866" name="Picture 2" descr="G:\Shared Ed Photos 2018-19\6 Shed OLPS 22.3.19 Games &amp; PDMU\IMG_319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7883" b="1"/>
          <a:stretch/>
        </p:blipFill>
        <p:spPr bwMode="auto">
          <a:xfrm>
            <a:off x="251520" y="332656"/>
            <a:ext cx="4381980" cy="28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G:\Shared Ed Photos 2018-19\6 Shed OLPS 22.3.19 Games &amp; PDMU\IMG_319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8919" r="5938" b="2561"/>
          <a:stretch/>
        </p:blipFill>
        <p:spPr bwMode="auto">
          <a:xfrm>
            <a:off x="2195736" y="2636912"/>
            <a:ext cx="669177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10" y="260648"/>
            <a:ext cx="6347713" cy="792088"/>
          </a:xfrm>
        </p:spPr>
        <p:txBody>
          <a:bodyPr/>
          <a:lstStyle/>
          <a:p>
            <a:r>
              <a:rPr lang="en-GB" dirty="0" smtClean="0"/>
              <a:t>Group Feedback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0" y="908720"/>
            <a:ext cx="8211424" cy="5472608"/>
          </a:xfrm>
        </p:spPr>
      </p:pic>
    </p:spTree>
    <p:extLst>
      <p:ext uri="{BB962C8B-B14F-4D97-AF65-F5344CB8AC3E}">
        <p14:creationId xmlns:p14="http://schemas.microsoft.com/office/powerpoint/2010/main" val="18453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535559" cy="5688632"/>
          </a:xfrm>
        </p:spPr>
      </p:pic>
    </p:spTree>
    <p:extLst>
      <p:ext uri="{BB962C8B-B14F-4D97-AF65-F5344CB8AC3E}">
        <p14:creationId xmlns:p14="http://schemas.microsoft.com/office/powerpoint/2010/main" val="10564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G:\Shared Ed Photos 2018-19\6 Shed OLPS 22.3.19 Games &amp; PDMU\IMG_3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 descr="G:\Shared Ed Photos 2018-19\6 Shed OLPS 22.3.19 Games &amp; PDMU\IMG_32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8950" r="7682" b="6987"/>
          <a:stretch/>
        </p:blipFill>
        <p:spPr bwMode="auto">
          <a:xfrm>
            <a:off x="467544" y="476672"/>
            <a:ext cx="836762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47713" cy="1320800"/>
          </a:xfrm>
        </p:spPr>
        <p:txBody>
          <a:bodyPr/>
          <a:lstStyle/>
          <a:p>
            <a:r>
              <a:rPr lang="en-GB" dirty="0" smtClean="0"/>
              <a:t>Hoop Races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4" y="981075"/>
            <a:ext cx="7991475" cy="5327650"/>
          </a:xfrm>
        </p:spPr>
      </p:pic>
    </p:spTree>
    <p:extLst>
      <p:ext uri="{BB962C8B-B14F-4D97-AF65-F5344CB8AC3E}">
        <p14:creationId xmlns:p14="http://schemas.microsoft.com/office/powerpoint/2010/main" val="3705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en-GB" dirty="0" smtClean="0"/>
              <a:t>Pupil reflections!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35559" cy="5688632"/>
          </a:xfrm>
        </p:spPr>
      </p:pic>
    </p:spTree>
    <p:extLst>
      <p:ext uri="{BB962C8B-B14F-4D97-AF65-F5344CB8AC3E}">
        <p14:creationId xmlns:p14="http://schemas.microsoft.com/office/powerpoint/2010/main" val="5736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737" y="260648"/>
            <a:ext cx="6347713" cy="1320800"/>
          </a:xfrm>
        </p:spPr>
        <p:txBody>
          <a:bodyPr/>
          <a:lstStyle/>
          <a:p>
            <a:r>
              <a:rPr lang="en-GB" dirty="0" smtClean="0"/>
              <a:t>Exploring @ W5 3.5.19</a:t>
            </a:r>
            <a:endParaRPr lang="en-GB" dirty="0"/>
          </a:p>
        </p:txBody>
      </p:sp>
      <p:pic>
        <p:nvPicPr>
          <p:cNvPr id="12290" name="Picture 2" descr="G:\Shared Ed Photos 2018-19\7 Shed W5 visit 3.5.19\W5 visit 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7274" r="6692" b="7635"/>
          <a:stretch/>
        </p:blipFill>
        <p:spPr bwMode="auto">
          <a:xfrm>
            <a:off x="395536" y="980727"/>
            <a:ext cx="8136904" cy="55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G:\Shared Ed Photos 2018-19\7 Shed W5 visit 3.5.19\W5 visit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0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59694" cy="5904656"/>
          </a:xfrm>
        </p:spPr>
      </p:pic>
    </p:spTree>
    <p:extLst>
      <p:ext uri="{BB962C8B-B14F-4D97-AF65-F5344CB8AC3E}">
        <p14:creationId xmlns:p14="http://schemas.microsoft.com/office/powerpoint/2010/main" val="4613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G:\Shared Ed Photos 2018-19\7 Shed W5 visit 3.5.19\W5 visit 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4251"/>
            <a:ext cx="8319469" cy="5544616"/>
          </a:xfrm>
        </p:spPr>
      </p:pic>
    </p:spTree>
    <p:extLst>
      <p:ext uri="{BB962C8B-B14F-4D97-AF65-F5344CB8AC3E}">
        <p14:creationId xmlns:p14="http://schemas.microsoft.com/office/powerpoint/2010/main" val="22841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5687"/>
            <a:ext cx="3571739" cy="5357609"/>
          </a:xfrm>
        </p:spPr>
      </p:pic>
      <p:pic>
        <p:nvPicPr>
          <p:cNvPr id="8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76464" cy="6264696"/>
          </a:xfrm>
        </p:spPr>
      </p:pic>
    </p:spTree>
    <p:extLst>
      <p:ext uri="{BB962C8B-B14F-4D97-AF65-F5344CB8AC3E}">
        <p14:creationId xmlns:p14="http://schemas.microsoft.com/office/powerpoint/2010/main" val="32348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en-GB" dirty="0" smtClean="0"/>
              <a:t>Augmented Reality </a:t>
            </a:r>
            <a:br>
              <a:rPr lang="en-GB" dirty="0" smtClean="0"/>
            </a:br>
            <a:r>
              <a:rPr lang="en-GB" dirty="0" smtClean="0"/>
              <a:t>- Walking with dinosaurs!</a:t>
            </a:r>
            <a:endParaRPr lang="en-GB" dirty="0"/>
          </a:p>
        </p:txBody>
      </p:sp>
      <p:pic>
        <p:nvPicPr>
          <p:cNvPr id="13315" name="Picture 3" descr="G:\Shared Ed Photos 2018-19\7 Shed W5 visit 3.5.19\W5 visit 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064896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G:\Shared Ed Photos 2018-19\7 Shed W5 visit 3.5.19\W5 visit 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531922" cy="56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G:\Shared Ed Photos 2018-19\7 Shed W5 visit 3.5.19\W5 visit 11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9555" r="9879" b="8991"/>
          <a:stretch/>
        </p:blipFill>
        <p:spPr bwMode="auto">
          <a:xfrm>
            <a:off x="5004048" y="692696"/>
            <a:ext cx="3600400" cy="54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G:\Shared Ed Photos 2018-19\7 Shed W5 visit 3.5.19\W5 visit 03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5046"/>
          <a:stretch/>
        </p:blipFill>
        <p:spPr bwMode="auto">
          <a:xfrm>
            <a:off x="467544" y="188639"/>
            <a:ext cx="4176464" cy="654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2720" r="15255" b="-1673"/>
          <a:stretch/>
        </p:blipFill>
        <p:spPr>
          <a:xfrm>
            <a:off x="395536" y="332656"/>
            <a:ext cx="7776864" cy="6151587"/>
          </a:xfrm>
        </p:spPr>
      </p:pic>
    </p:spTree>
    <p:extLst>
      <p:ext uri="{BB962C8B-B14F-4D97-AF65-F5344CB8AC3E}">
        <p14:creationId xmlns:p14="http://schemas.microsoft.com/office/powerpoint/2010/main" val="28242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679" y="116632"/>
            <a:ext cx="6347713" cy="1320800"/>
          </a:xfrm>
        </p:spPr>
        <p:txBody>
          <a:bodyPr/>
          <a:lstStyle/>
          <a:p>
            <a:r>
              <a:rPr lang="en-GB" dirty="0" err="1" smtClean="0"/>
              <a:t>Climbit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5" y="921048"/>
            <a:ext cx="8643604" cy="5760640"/>
          </a:xfrm>
        </p:spPr>
      </p:pic>
    </p:spTree>
    <p:extLst>
      <p:ext uri="{BB962C8B-B14F-4D97-AF65-F5344CB8AC3E}">
        <p14:creationId xmlns:p14="http://schemas.microsoft.com/office/powerpoint/2010/main" val="32739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G:\Shared Ed Photos 2018-19\7 Shed W5 visit 3.5.19\W5 visit 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34791" cy="5760640"/>
          </a:xfrm>
        </p:spPr>
      </p:pic>
    </p:spTree>
    <p:extLst>
      <p:ext uri="{BB962C8B-B14F-4D97-AF65-F5344CB8AC3E}">
        <p14:creationId xmlns:p14="http://schemas.microsoft.com/office/powerpoint/2010/main" val="7740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746" name="Picture 2" descr="G:\Shared Ed Photos 2018-19\7 Shed W5 visit 3.5.19\W5 visit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92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G:\Shared Ed Photos 2018-19\7 Shed W5 visit 3.5.19\W5 visit 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G:\Shared Ed Photos 2018-19\7 Shed W5 visit 3.5.19\W5 visit 01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14251" r="10336" b="6895"/>
          <a:stretch/>
        </p:blipFill>
        <p:spPr bwMode="auto">
          <a:xfrm>
            <a:off x="611560" y="260648"/>
            <a:ext cx="3960440" cy="61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G:\Shared Ed Photos 2018-19\7 Shed W5 visit 3.5.19\W5 visit 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032448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794" name="Picture 2" descr="G:\Shared Ed Photos 2018-19\7 Shed W5 visit 3.5.19\W5 visit 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032448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G:\Shared Ed Photos 2018-19\7 Shed W5 visit 3.5.19\W5 visit 0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032448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Shared Ed Photos 2018-19\7 Shed W5 visit 3.5.19\W5 visit 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0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347713" cy="720080"/>
          </a:xfrm>
        </p:spPr>
        <p:txBody>
          <a:bodyPr/>
          <a:lstStyle/>
          <a:p>
            <a:r>
              <a:rPr lang="en-GB" dirty="0" smtClean="0"/>
              <a:t>Teacher Development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/>
          <a:stretch/>
        </p:blipFill>
        <p:spPr>
          <a:xfrm>
            <a:off x="323528" y="1063689"/>
            <a:ext cx="8553187" cy="4525551"/>
          </a:xfrm>
        </p:spPr>
      </p:pic>
      <p:sp>
        <p:nvSpPr>
          <p:cNvPr id="5" name="TextBox 4"/>
          <p:cNvSpPr txBox="1"/>
          <p:nvPr/>
        </p:nvSpPr>
        <p:spPr>
          <a:xfrm>
            <a:off x="1774697" y="573325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3366FF"/>
                </a:solidFill>
              </a:rPr>
              <a:t>Paper aeroplane fun!</a:t>
            </a:r>
            <a:endParaRPr lang="en-GB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25" y="260648"/>
            <a:ext cx="3956343" cy="1320800"/>
          </a:xfrm>
        </p:spPr>
        <p:txBody>
          <a:bodyPr/>
          <a:lstStyle/>
          <a:p>
            <a:r>
              <a:rPr lang="en-GB" dirty="0" smtClean="0"/>
              <a:t>Formula 1 racers!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-1090" b="-1"/>
          <a:stretch/>
        </p:blipFill>
        <p:spPr>
          <a:xfrm>
            <a:off x="485546" y="921048"/>
            <a:ext cx="7596843" cy="5672821"/>
          </a:xfrm>
        </p:spPr>
      </p:pic>
    </p:spTree>
    <p:extLst>
      <p:ext uri="{BB962C8B-B14F-4D97-AF65-F5344CB8AC3E}">
        <p14:creationId xmlns:p14="http://schemas.microsoft.com/office/powerpoint/2010/main" val="14461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9600"/>
            <a:ext cx="8424935" cy="5616624"/>
          </a:xfrm>
        </p:spPr>
      </p:pic>
    </p:spTree>
    <p:extLst>
      <p:ext uri="{BB962C8B-B14F-4D97-AF65-F5344CB8AC3E}">
        <p14:creationId xmlns:p14="http://schemas.microsoft.com/office/powerpoint/2010/main" val="27820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347713" cy="1320800"/>
          </a:xfrm>
        </p:spPr>
        <p:txBody>
          <a:bodyPr/>
          <a:lstStyle/>
          <a:p>
            <a:r>
              <a:rPr lang="en-GB" dirty="0" smtClean="0"/>
              <a:t>Rocket launching!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8"/>
          <a:stretch/>
        </p:blipFill>
        <p:spPr>
          <a:xfrm>
            <a:off x="340825" y="1052736"/>
            <a:ext cx="8201406" cy="5400600"/>
          </a:xfrm>
        </p:spPr>
      </p:pic>
    </p:spTree>
    <p:extLst>
      <p:ext uri="{BB962C8B-B14F-4D97-AF65-F5344CB8AC3E}">
        <p14:creationId xmlns:p14="http://schemas.microsoft.com/office/powerpoint/2010/main" val="30652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347713" cy="1320800"/>
          </a:xfrm>
        </p:spPr>
        <p:txBody>
          <a:bodyPr/>
          <a:lstStyle/>
          <a:p>
            <a:r>
              <a:rPr lang="en-GB" dirty="0" smtClean="0"/>
              <a:t>Family evening fun!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63" t="27770" r="15087" b="13881"/>
          <a:stretch/>
        </p:blipFill>
        <p:spPr>
          <a:xfrm>
            <a:off x="179512" y="908720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760153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6" b="15426"/>
          <a:stretch/>
        </p:blipFill>
        <p:spPr>
          <a:xfrm>
            <a:off x="91790" y="980728"/>
            <a:ext cx="81873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425" r="5694" b="16268"/>
          <a:stretch/>
        </p:blipFill>
        <p:spPr>
          <a:xfrm>
            <a:off x="395536" y="692696"/>
            <a:ext cx="850853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Shared Ed Photos 2018-19\7 Shed W5 visit 3.5.19\W5 visit 09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4491" r="18007" b="11761"/>
          <a:stretch/>
        </p:blipFill>
        <p:spPr bwMode="auto">
          <a:xfrm>
            <a:off x="251520" y="543841"/>
            <a:ext cx="8424936" cy="533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7176796" cy="5382597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5832236" cy="7920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Lessons learnt, friends made </a:t>
            </a:r>
            <a:br>
              <a:rPr lang="en-GB" dirty="0" smtClean="0"/>
            </a:br>
            <a:r>
              <a:rPr lang="en-GB" dirty="0" smtClean="0"/>
              <a:t>and memories to treasure!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908720"/>
            <a:ext cx="3387143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STEM Project 2019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66FF"/>
      </a:accent1>
      <a:accent2>
        <a:srgbClr val="3333FF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955</TotalTime>
  <Words>380</Words>
  <Application>Microsoft Office PowerPoint</Application>
  <PresentationFormat>On-screen Show (4:3)</PresentationFormat>
  <Paragraphs>68</Paragraphs>
  <Slides>96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Facet</vt:lpstr>
      <vt:lpstr>STEM PROJECT 2019</vt:lpstr>
      <vt:lpstr>Our Shared vision is in delivering a shared education partnership between the pupils, staff, governors, parents and community that delivers; </vt:lpstr>
      <vt:lpstr>Our Shared vision is in delivering a shared education partnership between the pupils, staff, governors, parents and community that delivers; </vt:lpstr>
      <vt:lpstr>Our Shared vision is in delivering a shared education partnership between the pupils, staff, governors, parents and community that delivers; </vt:lpstr>
      <vt:lpstr>Involving everyone! Pupils – Staff - Parents</vt:lpstr>
      <vt:lpstr>Meet &amp; Greet @ Parkanaur 11.1.19</vt:lpstr>
      <vt:lpstr>Hoop Races</vt:lpstr>
      <vt:lpstr>PowerPoint Presentation</vt:lpstr>
      <vt:lpstr>PowerPoint Presentation</vt:lpstr>
      <vt:lpstr>PowerPoint Presentation</vt:lpstr>
      <vt:lpstr>Nightline communication</vt:lpstr>
      <vt:lpstr>PowerPoint Presentation</vt:lpstr>
      <vt:lpstr>PowerPoint Presentation</vt:lpstr>
      <vt:lpstr>PowerPoint Presentation</vt:lpstr>
      <vt:lpstr>Building bridges</vt:lpstr>
      <vt:lpstr>PowerPoint Presentation</vt:lpstr>
      <vt:lpstr>PowerPoint Presentation</vt:lpstr>
      <vt:lpstr>PowerPoint Presentation</vt:lpstr>
      <vt:lpstr>PowerPoint Presentation</vt:lpstr>
      <vt:lpstr>Ping pong ball manoeuvres!</vt:lpstr>
      <vt:lpstr>PowerPoint Presentation</vt:lpstr>
      <vt:lpstr>PowerPoint Presentation</vt:lpstr>
      <vt:lpstr>PowerPoint Presentation</vt:lpstr>
      <vt:lpstr>PowerPoint Presentation</vt:lpstr>
      <vt:lpstr>Orienteering fun!</vt:lpstr>
      <vt:lpstr>PowerPoint Presentation</vt:lpstr>
      <vt:lpstr>Off we go!</vt:lpstr>
      <vt:lpstr>PowerPoint Presentation</vt:lpstr>
      <vt:lpstr>PowerPoint Presentation</vt:lpstr>
      <vt:lpstr>Any more?</vt:lpstr>
      <vt:lpstr>Flight Workshop @ DPS 18.1.19</vt:lpstr>
      <vt:lpstr>Designing &amp; Constructing Rockets</vt:lpstr>
      <vt:lpstr>Which fin design will work best?</vt:lpstr>
      <vt:lpstr>Ready for testing!</vt:lpstr>
      <vt:lpstr>Countdown to launch!</vt:lpstr>
      <vt:lpstr>Now its rocket-powered cars!</vt:lpstr>
      <vt:lpstr>How will they perform?</vt:lpstr>
      <vt:lpstr>Machines Workshop @ KPS 1.2.19</vt:lpstr>
      <vt:lpstr>How will we attach the wheels?</vt:lpstr>
      <vt:lpstr>Where should we fix the motor?  How shall we tidy up all these wires?</vt:lpstr>
      <vt:lpstr>Lots of decisions to be made!</vt:lpstr>
      <vt:lpstr>PowerPoint Presentation</vt:lpstr>
      <vt:lpstr>Healthy Lifestyle @ O.P.S 15.2.19</vt:lpstr>
      <vt:lpstr>Measuring our reaction times!</vt:lpstr>
      <vt:lpstr>Can you find your pulse?</vt:lpstr>
      <vt:lpstr>PowerPoint Presentation</vt:lpstr>
      <vt:lpstr>How does pulse change lying down?</vt:lpstr>
      <vt:lpstr>PowerPoint Presentation</vt:lpstr>
      <vt:lpstr>Measuring lung capacity</vt:lpstr>
      <vt:lpstr>Making a set of mini lungs!</vt:lpstr>
      <vt:lpstr>Floating &amp; Sinking @ DPS 1.3.19</vt:lpstr>
      <vt:lpstr>Floating oranges!</vt:lpstr>
      <vt:lpstr>Can you now make your orange sink?</vt:lpstr>
      <vt:lpstr>Making a boat to carry marbles!</vt:lpstr>
      <vt:lpstr>This ‘Play-Doh’ is rather messy!</vt:lpstr>
      <vt:lpstr>Final score:   Clay 1 - ‘Play-Doh’ 0</vt:lpstr>
      <vt:lpstr>Testing time!</vt:lpstr>
      <vt:lpstr>PowerPoint Presentation</vt:lpstr>
      <vt:lpstr>Cartesian Diver Problem-solving </vt:lpstr>
      <vt:lpstr>It all came down to ‘Blu-tack’!</vt:lpstr>
      <vt:lpstr>Games &amp; a time to reflect @ OLPS 22.3.19</vt:lpstr>
      <vt:lpstr>PowerPoint Presentation</vt:lpstr>
      <vt:lpstr>PowerPoint Presentation</vt:lpstr>
      <vt:lpstr>Group reflections</vt:lpstr>
      <vt:lpstr>PowerPoint Presentation</vt:lpstr>
      <vt:lpstr>Group Feedback</vt:lpstr>
      <vt:lpstr>PowerPoint Presentation</vt:lpstr>
      <vt:lpstr>PowerPoint Presentation</vt:lpstr>
      <vt:lpstr>PowerPoint Presentation</vt:lpstr>
      <vt:lpstr>Pupil reflections!</vt:lpstr>
      <vt:lpstr>Exploring @ W5 3.5.19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Augmented Reality  - Walking with dinosaurs!</vt:lpstr>
      <vt:lpstr>PowerPoint Presentation</vt:lpstr>
      <vt:lpstr>PowerPoint Presentation</vt:lpstr>
      <vt:lpstr>Climbit!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Development</vt:lpstr>
      <vt:lpstr>Formula 1 racers!</vt:lpstr>
      <vt:lpstr>Rocket launching!</vt:lpstr>
      <vt:lpstr>Family evening fun!</vt:lpstr>
      <vt:lpstr>PowerPoint Presentation</vt:lpstr>
      <vt:lpstr>PowerPoint Presentation</vt:lpstr>
      <vt:lpstr>PowerPoint Presentation</vt:lpstr>
      <vt:lpstr>PowerPoint Presentation</vt:lpstr>
      <vt:lpstr>Lessons learnt, friends made  and memories to treasure!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PROJECT</dc:title>
  <dc:creator>Sharon Graham</dc:creator>
  <cp:lastModifiedBy>Sharon Graham</cp:lastModifiedBy>
  <cp:revision>84</cp:revision>
  <dcterms:created xsi:type="dcterms:W3CDTF">2019-05-01T09:26:28Z</dcterms:created>
  <dcterms:modified xsi:type="dcterms:W3CDTF">2019-05-10T16:09:24Z</dcterms:modified>
</cp:coreProperties>
</file>